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3" r:id="rId4"/>
    <p:sldId id="272" r:id="rId5"/>
    <p:sldId id="271" r:id="rId6"/>
    <p:sldId id="270" r:id="rId7"/>
    <p:sldId id="269" r:id="rId8"/>
    <p:sldId id="268" r:id="rId9"/>
    <p:sldId id="267" r:id="rId10"/>
    <p:sldId id="266" r:id="rId11"/>
    <p:sldId id="265" r:id="rId12"/>
    <p:sldId id="264" r:id="rId13"/>
    <p:sldId id="263" r:id="rId14"/>
    <p:sldId id="262" r:id="rId15"/>
    <p:sldId id="261" r:id="rId16"/>
    <p:sldId id="260" r:id="rId17"/>
    <p:sldId id="259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52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EB6D223-3AF5-41C3-846B-7C92FBC5CF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9" y="1524"/>
            <a:ext cx="7199376" cy="7199376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668DAF9F-C91E-4C46-93E9-FA726726C6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0"/>
            <a:ext cx="7199376" cy="7199376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E2DC50F6-84F6-4F55-B5B5-81BC2AF06911}"/>
              </a:ext>
            </a:extLst>
          </p:cNvPr>
          <p:cNvSpPr txBox="1"/>
          <p:nvPr/>
        </p:nvSpPr>
        <p:spPr>
          <a:xfrm>
            <a:off x="2478194" y="5943600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>
                <a:solidFill>
                  <a:schemeClr val="accent2">
                    <a:lumMod val="75000"/>
                  </a:schemeClr>
                </a:solidFill>
              </a:rPr>
              <a:t>和我在一起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EE6F1B7C-DA64-4B26-949E-F01DE9369CBE}"/>
              </a:ext>
            </a:extLst>
          </p:cNvPr>
          <p:cNvSpPr txBox="1"/>
          <p:nvPr/>
        </p:nvSpPr>
        <p:spPr>
          <a:xfrm>
            <a:off x="1242792" y="6617975"/>
            <a:ext cx="4707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altLang="zh-CN" sz="1800">
                <a:solidFill>
                  <a:schemeClr val="accent2">
                    <a:lumMod val="75000"/>
                  </a:schemeClr>
                </a:solidFill>
              </a:rPr>
              <a:t>Nasrin Siege </a:t>
            </a:r>
            <a:r>
              <a:rPr lang="en-US" altLang="zh-CN" sz="1800">
                <a:solidFill>
                  <a:schemeClr val="accent2">
                    <a:lumMod val="75000"/>
                  </a:schemeClr>
                </a:solidFill>
              </a:rPr>
              <a:t>· </a:t>
            </a:r>
            <a:r>
              <a:rPr lang="de-DE" altLang="zh-CN" sz="1800">
                <a:solidFill>
                  <a:schemeClr val="accent2">
                    <a:lumMod val="75000"/>
                  </a:schemeClr>
                </a:solidFill>
              </a:rPr>
              <a:t>Subi Bosa </a:t>
            </a:r>
            <a:r>
              <a:rPr lang="en-US" altLang="zh-CN" sz="1800">
                <a:solidFill>
                  <a:schemeClr val="accent2">
                    <a:lumMod val="75000"/>
                  </a:schemeClr>
                </a:solidFill>
              </a:rPr>
              <a:t>· </a:t>
            </a:r>
            <a:r>
              <a:rPr lang="de-DE" altLang="zh-CN" sz="1800">
                <a:solidFill>
                  <a:schemeClr val="accent2">
                    <a:lumMod val="75000"/>
                  </a:schemeClr>
                </a:solidFill>
              </a:rPr>
              <a:t>Job Mubinya</a:t>
            </a:r>
            <a:endParaRPr lang="zh-CN" altLang="en-US" sz="180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C11286B-4A36-4D20-AD73-E2BB7CBBD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035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DB25F28-4684-4A02-907C-060DAA51C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471DF3D-862A-4974-9B28-033C628F156A}"/>
              </a:ext>
            </a:extLst>
          </p:cNvPr>
          <p:cNvSpPr txBox="1"/>
          <p:nvPr/>
        </p:nvSpPr>
        <p:spPr>
          <a:xfrm>
            <a:off x="1639229" y="3175318"/>
            <a:ext cx="2709396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他们晚上睡大觉。</a:t>
            </a:r>
          </a:p>
        </p:txBody>
      </p:sp>
    </p:spTree>
    <p:extLst>
      <p:ext uri="{BB962C8B-B14F-4D97-AF65-F5344CB8AC3E}">
        <p14:creationId xmlns:p14="http://schemas.microsoft.com/office/powerpoint/2010/main" val="910761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A41ECF5-AF99-4F83-81C6-C8AA6738B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141CEDA-95C9-4D09-951A-8F4415E6B310}"/>
              </a:ext>
            </a:extLst>
          </p:cNvPr>
          <p:cNvSpPr txBox="1"/>
          <p:nvPr/>
        </p:nvSpPr>
        <p:spPr>
          <a:xfrm>
            <a:off x="9032488" y="1962615"/>
            <a:ext cx="3570208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solidFill>
                  <a:schemeClr val="accent1">
                    <a:lumMod val="75000"/>
                  </a:schemeClr>
                </a:solidFill>
              </a:rPr>
              <a:t>妈妈爸爸和奶奶回来了。</a:t>
            </a:r>
          </a:p>
        </p:txBody>
      </p:sp>
    </p:spTree>
    <p:extLst>
      <p:ext uri="{BB962C8B-B14F-4D97-AF65-F5344CB8AC3E}">
        <p14:creationId xmlns:p14="http://schemas.microsoft.com/office/powerpoint/2010/main" val="2914064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B7EE6D5-9E5E-48EA-9BB4-225CEE40A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478660F-152C-4050-BA01-826C36FDC040}"/>
              </a:ext>
            </a:extLst>
          </p:cNvPr>
          <p:cNvSpPr txBox="1"/>
          <p:nvPr/>
        </p:nvSpPr>
        <p:spPr>
          <a:xfrm>
            <a:off x="1628078" y="1193180"/>
            <a:ext cx="5416868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“奶奶你感觉怎么样？”天台龟问道。</a:t>
            </a:r>
          </a:p>
        </p:txBody>
      </p:sp>
    </p:spTree>
    <p:extLst>
      <p:ext uri="{BB962C8B-B14F-4D97-AF65-F5344CB8AC3E}">
        <p14:creationId xmlns:p14="http://schemas.microsoft.com/office/powerpoint/2010/main" val="2713255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4881E3A-F3A0-4898-9004-A8084710C7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508A161-969D-4BF7-B001-54D492E143EF}"/>
              </a:ext>
            </a:extLst>
          </p:cNvPr>
          <p:cNvSpPr txBox="1"/>
          <p:nvPr/>
        </p:nvSpPr>
        <p:spPr>
          <a:xfrm>
            <a:off x="1438507" y="903249"/>
            <a:ext cx="4185761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“我好多了。”奶奶笑着说。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81922FF-2BDA-486D-9AB7-4F2E2445ECA7}"/>
              </a:ext>
            </a:extLst>
          </p:cNvPr>
          <p:cNvSpPr txBox="1"/>
          <p:nvPr/>
        </p:nvSpPr>
        <p:spPr>
          <a:xfrm>
            <a:off x="8709102" y="903248"/>
            <a:ext cx="5109091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“我们修好了她的壳。”妈妈答道。</a:t>
            </a:r>
          </a:p>
        </p:txBody>
      </p:sp>
    </p:spTree>
    <p:extLst>
      <p:ext uri="{BB962C8B-B14F-4D97-AF65-F5344CB8AC3E}">
        <p14:creationId xmlns:p14="http://schemas.microsoft.com/office/powerpoint/2010/main" val="2496940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D25934-4824-4359-8F5E-E5FED0D84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608AF4D-EB8F-4DA2-9048-F516DD9B0C8C}"/>
              </a:ext>
            </a:extLst>
          </p:cNvPr>
          <p:cNvSpPr txBox="1"/>
          <p:nvPr/>
        </p:nvSpPr>
        <p:spPr>
          <a:xfrm>
            <a:off x="8530682" y="892097"/>
            <a:ext cx="4801314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奶奶把她最喜欢的长笛给天台龟。</a:t>
            </a:r>
          </a:p>
        </p:txBody>
      </p:sp>
    </p:spTree>
    <p:extLst>
      <p:ext uri="{BB962C8B-B14F-4D97-AF65-F5344CB8AC3E}">
        <p14:creationId xmlns:p14="http://schemas.microsoft.com/office/powerpoint/2010/main" val="1101151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541E2EB-A11F-463F-AB35-2CC519683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5E91AEE-5C59-4D5D-BBFC-77E00778CD1D}"/>
              </a:ext>
            </a:extLst>
          </p:cNvPr>
          <p:cNvSpPr txBox="1"/>
          <p:nvPr/>
        </p:nvSpPr>
        <p:spPr>
          <a:xfrm>
            <a:off x="1025912" y="1483113"/>
            <a:ext cx="5464958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天台龟吹起长笛，大家一起跳起舞来。</a:t>
            </a:r>
          </a:p>
        </p:txBody>
      </p:sp>
    </p:spTree>
    <p:extLst>
      <p:ext uri="{BB962C8B-B14F-4D97-AF65-F5344CB8AC3E}">
        <p14:creationId xmlns:p14="http://schemas.microsoft.com/office/powerpoint/2010/main" val="3775254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A64949A-8940-4985-8DEF-083712D996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122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A91E142-4A86-49F3-8085-108495F639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1524"/>
            <a:ext cx="7199376" cy="71993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A71E893-CB99-4AFB-BFD4-09DD478A1F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9" y="1524"/>
            <a:ext cx="7199376" cy="719937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2B18BBB-A965-4C90-9700-0738F4A0ED11}"/>
              </a:ext>
            </a:extLst>
          </p:cNvPr>
          <p:cNvSpPr txBox="1"/>
          <p:nvPr/>
        </p:nvSpPr>
        <p:spPr>
          <a:xfrm>
            <a:off x="9677570" y="1204332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/>
              <a:t>和我在一起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AB1F43F-F25D-40B7-AFC3-62BD5746B271}"/>
              </a:ext>
            </a:extLst>
          </p:cNvPr>
          <p:cNvSpPr txBox="1"/>
          <p:nvPr/>
        </p:nvSpPr>
        <p:spPr>
          <a:xfrm>
            <a:off x="9934050" y="253025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542634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21FA546-8D6A-4253-8F61-A2020A612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369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967809E-4EF0-44B0-824E-666111720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8BF7B66-84E8-4983-AC48-1807E0262774}"/>
              </a:ext>
            </a:extLst>
          </p:cNvPr>
          <p:cNvSpPr txBox="1"/>
          <p:nvPr/>
        </p:nvSpPr>
        <p:spPr>
          <a:xfrm>
            <a:off x="9581521" y="5140712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/>
              <a:t>和我在一起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EA27775-0940-4E95-BDF5-F2A562649671}"/>
              </a:ext>
            </a:extLst>
          </p:cNvPr>
          <p:cNvSpPr txBox="1"/>
          <p:nvPr/>
        </p:nvSpPr>
        <p:spPr>
          <a:xfrm>
            <a:off x="8346119" y="5815087"/>
            <a:ext cx="4707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altLang="zh-CN" sz="1800"/>
              <a:t>Nasrin Siege </a:t>
            </a:r>
            <a:r>
              <a:rPr lang="en-US" altLang="zh-CN" sz="1800"/>
              <a:t>· </a:t>
            </a:r>
            <a:r>
              <a:rPr lang="de-DE" altLang="zh-CN" sz="1800"/>
              <a:t>Subi Bosa </a:t>
            </a:r>
            <a:r>
              <a:rPr lang="en-US" altLang="zh-CN" sz="1800"/>
              <a:t>· </a:t>
            </a:r>
            <a:r>
              <a:rPr lang="de-DE" altLang="zh-CN" sz="1800"/>
              <a:t>Job Mubinya</a:t>
            </a:r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500383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F707F93-20D8-4C38-9A77-6D2D9E1897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C51A712-66CB-4D77-8A41-AD65CA54352B}"/>
              </a:ext>
            </a:extLst>
          </p:cNvPr>
          <p:cNvSpPr txBox="1"/>
          <p:nvPr/>
        </p:nvSpPr>
        <p:spPr>
          <a:xfrm>
            <a:off x="2241396" y="880946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/>
              <a:t>天台龟生活在水中。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FA9F99-F331-455F-907E-BF5081213E26}"/>
              </a:ext>
            </a:extLst>
          </p:cNvPr>
          <p:cNvSpPr txBox="1"/>
          <p:nvPr/>
        </p:nvSpPr>
        <p:spPr>
          <a:xfrm>
            <a:off x="9500839" y="5452946"/>
            <a:ext cx="4185761" cy="11352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天台龟最好的朋友是布西兔。</a:t>
            </a:r>
          </a:p>
          <a:p>
            <a:pPr algn="l">
              <a:lnSpc>
                <a:spcPct val="150000"/>
              </a:lnSpc>
            </a:pPr>
            <a:r>
              <a:rPr lang="zh-CN" altLang="en-US" sz="2400"/>
              <a:t>她住在树上。</a:t>
            </a:r>
          </a:p>
        </p:txBody>
      </p:sp>
    </p:spTree>
    <p:extLst>
      <p:ext uri="{BB962C8B-B14F-4D97-AF65-F5344CB8AC3E}">
        <p14:creationId xmlns:p14="http://schemas.microsoft.com/office/powerpoint/2010/main" val="435866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1801FCB-7F88-4E10-9A86-CA78A3EAD0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FA09F51-DEE2-4DF4-9DB1-5BBCE6186B46}"/>
              </a:ext>
            </a:extLst>
          </p:cNvPr>
          <p:cNvSpPr txBox="1"/>
          <p:nvPr/>
        </p:nvSpPr>
        <p:spPr>
          <a:xfrm>
            <a:off x="9567746" y="869795"/>
            <a:ext cx="4185761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天台龟的奶奶伤到了她的壳。</a:t>
            </a:r>
          </a:p>
        </p:txBody>
      </p:sp>
    </p:spTree>
    <p:extLst>
      <p:ext uri="{BB962C8B-B14F-4D97-AF65-F5344CB8AC3E}">
        <p14:creationId xmlns:p14="http://schemas.microsoft.com/office/powerpoint/2010/main" val="2884196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2C74049-F907-4E92-ACEB-E61B2B957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BC184A9-7ACB-4C98-85D3-5060B28AE51B}"/>
              </a:ext>
            </a:extLst>
          </p:cNvPr>
          <p:cNvSpPr txBox="1"/>
          <p:nvPr/>
        </p:nvSpPr>
        <p:spPr>
          <a:xfrm>
            <a:off x="1037063" y="1282390"/>
            <a:ext cx="5109091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“我们必须去帮助奶奶。”妈妈说。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5953709-8F4A-46E2-B17A-7DE18D6FBBA5}"/>
              </a:ext>
            </a:extLst>
          </p:cNvPr>
          <p:cNvSpPr txBox="1"/>
          <p:nvPr/>
        </p:nvSpPr>
        <p:spPr>
          <a:xfrm>
            <a:off x="9065941" y="5742878"/>
            <a:ext cx="4806124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“和我在一起吧。”布西兔喊道。</a:t>
            </a:r>
          </a:p>
        </p:txBody>
      </p:sp>
    </p:spTree>
    <p:extLst>
      <p:ext uri="{BB962C8B-B14F-4D97-AF65-F5344CB8AC3E}">
        <p14:creationId xmlns:p14="http://schemas.microsoft.com/office/powerpoint/2010/main" val="2230152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BF7B4F4-F1DD-4A45-AFB1-93E37BEC4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9DD954EA-5850-49EE-8AC4-CC7536021ED1}"/>
              </a:ext>
            </a:extLst>
          </p:cNvPr>
          <p:cNvSpPr txBox="1"/>
          <p:nvPr/>
        </p:nvSpPr>
        <p:spPr>
          <a:xfrm>
            <a:off x="836341" y="791737"/>
            <a:ext cx="6032421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天台龟和布西兔呆在一起，布西兔在树上。</a:t>
            </a:r>
          </a:p>
        </p:txBody>
      </p:sp>
    </p:spTree>
    <p:extLst>
      <p:ext uri="{BB962C8B-B14F-4D97-AF65-F5344CB8AC3E}">
        <p14:creationId xmlns:p14="http://schemas.microsoft.com/office/powerpoint/2010/main" val="3491605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091BFCC-9D42-46FF-A6F6-85564F0BD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48D03FE-B88F-42CF-9A51-5BF7BA48D4BA}"/>
              </a:ext>
            </a:extLst>
          </p:cNvPr>
          <p:cNvSpPr txBox="1"/>
          <p:nvPr/>
        </p:nvSpPr>
        <p:spPr>
          <a:xfrm>
            <a:off x="2230244" y="680226"/>
            <a:ext cx="2339102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/>
              <a:t>他们整天玩耍。</a:t>
            </a:r>
          </a:p>
        </p:txBody>
      </p:sp>
    </p:spTree>
    <p:extLst>
      <p:ext uri="{BB962C8B-B14F-4D97-AF65-F5344CB8AC3E}">
        <p14:creationId xmlns:p14="http://schemas.microsoft.com/office/powerpoint/2010/main" val="3958338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ct val="150000"/>
          </a:lnSpc>
          <a:defRPr sz="24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182</Words>
  <Application>Microsoft Office PowerPoint</Application>
  <PresentationFormat>自定义</PresentationFormat>
  <Paragraphs>21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hyf</cp:lastModifiedBy>
  <cp:revision>18</cp:revision>
  <dcterms:created xsi:type="dcterms:W3CDTF">2021-03-14T02:42:17Z</dcterms:created>
  <dcterms:modified xsi:type="dcterms:W3CDTF">2021-05-02T13:59:17Z</dcterms:modified>
</cp:coreProperties>
</file>

<file path=docProps/thumbnail.jpeg>
</file>